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C8067-4C22-4DEB-865C-A529762C977B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4E842-577B-44BB-912B-38A78227C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3295" y="1837944"/>
            <a:ext cx="6198235" cy="4518660"/>
          </a:xfrm>
          <a:custGeom>
            <a:avLst/>
            <a:gdLst/>
            <a:ahLst/>
            <a:cxnLst/>
            <a:rect l="l" t="t" r="r" b="b"/>
            <a:pathLst>
              <a:path w="6198234" h="4518660">
                <a:moveTo>
                  <a:pt x="0" y="4518660"/>
                </a:moveTo>
                <a:lnTo>
                  <a:pt x="6198108" y="4518660"/>
                </a:lnTo>
                <a:lnTo>
                  <a:pt x="6198108" y="0"/>
                </a:lnTo>
                <a:lnTo>
                  <a:pt x="0" y="0"/>
                </a:lnTo>
                <a:lnTo>
                  <a:pt x="0" y="4518660"/>
                </a:lnTo>
                <a:close/>
              </a:path>
            </a:pathLst>
          </a:custGeom>
          <a:solidFill>
            <a:srgbClr val="C9F8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3295" y="1837944"/>
            <a:ext cx="6198235" cy="4518660"/>
          </a:xfrm>
          <a:custGeom>
            <a:avLst/>
            <a:gdLst/>
            <a:ahLst/>
            <a:cxnLst/>
            <a:rect l="l" t="t" r="r" b="b"/>
            <a:pathLst>
              <a:path w="6198234" h="4518660">
                <a:moveTo>
                  <a:pt x="0" y="4518660"/>
                </a:moveTo>
                <a:lnTo>
                  <a:pt x="6198108" y="4518660"/>
                </a:lnTo>
                <a:lnTo>
                  <a:pt x="6198108" y="0"/>
                </a:lnTo>
                <a:lnTo>
                  <a:pt x="0" y="0"/>
                </a:lnTo>
                <a:lnTo>
                  <a:pt x="0" y="4518660"/>
                </a:lnTo>
                <a:close/>
              </a:path>
            </a:pathLst>
          </a:custGeom>
          <a:ln w="57912">
            <a:solidFill>
              <a:srgbClr val="2E528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914388" y="1607819"/>
            <a:ext cx="4361815" cy="1496695"/>
          </a:xfrm>
          <a:custGeom>
            <a:avLst/>
            <a:gdLst/>
            <a:ahLst/>
            <a:cxnLst/>
            <a:rect l="l" t="t" r="r" b="b"/>
            <a:pathLst>
              <a:path w="4361815" h="1496695">
                <a:moveTo>
                  <a:pt x="2180843" y="0"/>
                </a:moveTo>
                <a:lnTo>
                  <a:pt x="2111613" y="369"/>
                </a:lnTo>
                <a:lnTo>
                  <a:pt x="2042921" y="1472"/>
                </a:lnTo>
                <a:lnTo>
                  <a:pt x="1974799" y="3295"/>
                </a:lnTo>
                <a:lnTo>
                  <a:pt x="1907279" y="5830"/>
                </a:lnTo>
                <a:lnTo>
                  <a:pt x="1840393" y="9064"/>
                </a:lnTo>
                <a:lnTo>
                  <a:pt x="1774172" y="12986"/>
                </a:lnTo>
                <a:lnTo>
                  <a:pt x="1708649" y="17586"/>
                </a:lnTo>
                <a:lnTo>
                  <a:pt x="1643856" y="22853"/>
                </a:lnTo>
                <a:lnTo>
                  <a:pt x="1579824" y="28776"/>
                </a:lnTo>
                <a:lnTo>
                  <a:pt x="1516586" y="35343"/>
                </a:lnTo>
                <a:lnTo>
                  <a:pt x="1454173" y="42544"/>
                </a:lnTo>
                <a:lnTo>
                  <a:pt x="1392618" y="50368"/>
                </a:lnTo>
                <a:lnTo>
                  <a:pt x="1331952" y="58804"/>
                </a:lnTo>
                <a:lnTo>
                  <a:pt x="1272207" y="67841"/>
                </a:lnTo>
                <a:lnTo>
                  <a:pt x="1213415" y="77468"/>
                </a:lnTo>
                <a:lnTo>
                  <a:pt x="1155608" y="87674"/>
                </a:lnTo>
                <a:lnTo>
                  <a:pt x="1098819" y="98448"/>
                </a:lnTo>
                <a:lnTo>
                  <a:pt x="1043078" y="109779"/>
                </a:lnTo>
                <a:lnTo>
                  <a:pt x="988418" y="121657"/>
                </a:lnTo>
                <a:lnTo>
                  <a:pt x="934871" y="134069"/>
                </a:lnTo>
                <a:lnTo>
                  <a:pt x="882469" y="147006"/>
                </a:lnTo>
                <a:lnTo>
                  <a:pt x="831243" y="160456"/>
                </a:lnTo>
                <a:lnTo>
                  <a:pt x="781226" y="174408"/>
                </a:lnTo>
                <a:lnTo>
                  <a:pt x="732450" y="188852"/>
                </a:lnTo>
                <a:lnTo>
                  <a:pt x="684946" y="203776"/>
                </a:lnTo>
                <a:lnTo>
                  <a:pt x="638746" y="219170"/>
                </a:lnTo>
                <a:lnTo>
                  <a:pt x="593883" y="235022"/>
                </a:lnTo>
                <a:lnTo>
                  <a:pt x="550388" y="251321"/>
                </a:lnTo>
                <a:lnTo>
                  <a:pt x="508293" y="268058"/>
                </a:lnTo>
                <a:lnTo>
                  <a:pt x="467630" y="285219"/>
                </a:lnTo>
                <a:lnTo>
                  <a:pt x="428431" y="302796"/>
                </a:lnTo>
                <a:lnTo>
                  <a:pt x="390728" y="320776"/>
                </a:lnTo>
                <a:lnTo>
                  <a:pt x="354553" y="339149"/>
                </a:lnTo>
                <a:lnTo>
                  <a:pt x="319938" y="357904"/>
                </a:lnTo>
                <a:lnTo>
                  <a:pt x="286915" y="377029"/>
                </a:lnTo>
                <a:lnTo>
                  <a:pt x="225771" y="416349"/>
                </a:lnTo>
                <a:lnTo>
                  <a:pt x="171378" y="457021"/>
                </a:lnTo>
                <a:lnTo>
                  <a:pt x="123990" y="498957"/>
                </a:lnTo>
                <a:lnTo>
                  <a:pt x="83864" y="542069"/>
                </a:lnTo>
                <a:lnTo>
                  <a:pt x="51254" y="586270"/>
                </a:lnTo>
                <a:lnTo>
                  <a:pt x="26416" y="631473"/>
                </a:lnTo>
                <a:lnTo>
                  <a:pt x="9605" y="677589"/>
                </a:lnTo>
                <a:lnTo>
                  <a:pt x="1077" y="724530"/>
                </a:lnTo>
                <a:lnTo>
                  <a:pt x="0" y="748283"/>
                </a:lnTo>
                <a:lnTo>
                  <a:pt x="1077" y="772037"/>
                </a:lnTo>
                <a:lnTo>
                  <a:pt x="9605" y="818978"/>
                </a:lnTo>
                <a:lnTo>
                  <a:pt x="26416" y="865094"/>
                </a:lnTo>
                <a:lnTo>
                  <a:pt x="51254" y="910297"/>
                </a:lnTo>
                <a:lnTo>
                  <a:pt x="83864" y="954498"/>
                </a:lnTo>
                <a:lnTo>
                  <a:pt x="123990" y="997610"/>
                </a:lnTo>
                <a:lnTo>
                  <a:pt x="171378" y="1039546"/>
                </a:lnTo>
                <a:lnTo>
                  <a:pt x="225771" y="1080218"/>
                </a:lnTo>
                <a:lnTo>
                  <a:pt x="286915" y="1119538"/>
                </a:lnTo>
                <a:lnTo>
                  <a:pt x="319938" y="1138663"/>
                </a:lnTo>
                <a:lnTo>
                  <a:pt x="354553" y="1157418"/>
                </a:lnTo>
                <a:lnTo>
                  <a:pt x="390728" y="1175791"/>
                </a:lnTo>
                <a:lnTo>
                  <a:pt x="428431" y="1193771"/>
                </a:lnTo>
                <a:lnTo>
                  <a:pt x="467630" y="1211348"/>
                </a:lnTo>
                <a:lnTo>
                  <a:pt x="508293" y="1228509"/>
                </a:lnTo>
                <a:lnTo>
                  <a:pt x="550388" y="1245246"/>
                </a:lnTo>
                <a:lnTo>
                  <a:pt x="593883" y="1261545"/>
                </a:lnTo>
                <a:lnTo>
                  <a:pt x="638746" y="1277397"/>
                </a:lnTo>
                <a:lnTo>
                  <a:pt x="684946" y="1292791"/>
                </a:lnTo>
                <a:lnTo>
                  <a:pt x="732450" y="1307715"/>
                </a:lnTo>
                <a:lnTo>
                  <a:pt x="781226" y="1322159"/>
                </a:lnTo>
                <a:lnTo>
                  <a:pt x="831243" y="1336111"/>
                </a:lnTo>
                <a:lnTo>
                  <a:pt x="882469" y="1349561"/>
                </a:lnTo>
                <a:lnTo>
                  <a:pt x="934871" y="1362498"/>
                </a:lnTo>
                <a:lnTo>
                  <a:pt x="988418" y="1374910"/>
                </a:lnTo>
                <a:lnTo>
                  <a:pt x="1043078" y="1386788"/>
                </a:lnTo>
                <a:lnTo>
                  <a:pt x="1098819" y="1398119"/>
                </a:lnTo>
                <a:lnTo>
                  <a:pt x="1155608" y="1408893"/>
                </a:lnTo>
                <a:lnTo>
                  <a:pt x="1213415" y="1419099"/>
                </a:lnTo>
                <a:lnTo>
                  <a:pt x="1272207" y="1428726"/>
                </a:lnTo>
                <a:lnTo>
                  <a:pt x="1331952" y="1437763"/>
                </a:lnTo>
                <a:lnTo>
                  <a:pt x="1392618" y="1446199"/>
                </a:lnTo>
                <a:lnTo>
                  <a:pt x="1454173" y="1454023"/>
                </a:lnTo>
                <a:lnTo>
                  <a:pt x="1516586" y="1461224"/>
                </a:lnTo>
                <a:lnTo>
                  <a:pt x="1579824" y="1467791"/>
                </a:lnTo>
                <a:lnTo>
                  <a:pt x="1643856" y="1473714"/>
                </a:lnTo>
                <a:lnTo>
                  <a:pt x="1708649" y="1478981"/>
                </a:lnTo>
                <a:lnTo>
                  <a:pt x="1774172" y="1483581"/>
                </a:lnTo>
                <a:lnTo>
                  <a:pt x="1840393" y="1487503"/>
                </a:lnTo>
                <a:lnTo>
                  <a:pt x="1907279" y="1490737"/>
                </a:lnTo>
                <a:lnTo>
                  <a:pt x="1974799" y="1493272"/>
                </a:lnTo>
                <a:lnTo>
                  <a:pt x="2042921" y="1495095"/>
                </a:lnTo>
                <a:lnTo>
                  <a:pt x="2111613" y="1496198"/>
                </a:lnTo>
                <a:lnTo>
                  <a:pt x="2180843" y="1496567"/>
                </a:lnTo>
                <a:lnTo>
                  <a:pt x="2250074" y="1496198"/>
                </a:lnTo>
                <a:lnTo>
                  <a:pt x="2318766" y="1495095"/>
                </a:lnTo>
                <a:lnTo>
                  <a:pt x="2386888" y="1493272"/>
                </a:lnTo>
                <a:lnTo>
                  <a:pt x="2454408" y="1490737"/>
                </a:lnTo>
                <a:lnTo>
                  <a:pt x="2521294" y="1487503"/>
                </a:lnTo>
                <a:lnTo>
                  <a:pt x="2587515" y="1483581"/>
                </a:lnTo>
                <a:lnTo>
                  <a:pt x="2653038" y="1478981"/>
                </a:lnTo>
                <a:lnTo>
                  <a:pt x="2717831" y="1473714"/>
                </a:lnTo>
                <a:lnTo>
                  <a:pt x="2781863" y="1467791"/>
                </a:lnTo>
                <a:lnTo>
                  <a:pt x="2845101" y="1461224"/>
                </a:lnTo>
                <a:lnTo>
                  <a:pt x="2907514" y="1454023"/>
                </a:lnTo>
                <a:lnTo>
                  <a:pt x="2969069" y="1446199"/>
                </a:lnTo>
                <a:lnTo>
                  <a:pt x="3029735" y="1437763"/>
                </a:lnTo>
                <a:lnTo>
                  <a:pt x="3089480" y="1428726"/>
                </a:lnTo>
                <a:lnTo>
                  <a:pt x="3148272" y="1419099"/>
                </a:lnTo>
                <a:lnTo>
                  <a:pt x="3206079" y="1408893"/>
                </a:lnTo>
                <a:lnTo>
                  <a:pt x="3262868" y="1398119"/>
                </a:lnTo>
                <a:lnTo>
                  <a:pt x="3318609" y="1386788"/>
                </a:lnTo>
                <a:lnTo>
                  <a:pt x="3373269" y="1374910"/>
                </a:lnTo>
                <a:lnTo>
                  <a:pt x="3426816" y="1362498"/>
                </a:lnTo>
                <a:lnTo>
                  <a:pt x="3479218" y="1349561"/>
                </a:lnTo>
                <a:lnTo>
                  <a:pt x="3530444" y="1336111"/>
                </a:lnTo>
                <a:lnTo>
                  <a:pt x="3580461" y="1322159"/>
                </a:lnTo>
                <a:lnTo>
                  <a:pt x="3629237" y="1307715"/>
                </a:lnTo>
                <a:lnTo>
                  <a:pt x="3676741" y="1292791"/>
                </a:lnTo>
                <a:lnTo>
                  <a:pt x="3722941" y="1277397"/>
                </a:lnTo>
                <a:lnTo>
                  <a:pt x="3767804" y="1261545"/>
                </a:lnTo>
                <a:lnTo>
                  <a:pt x="3811299" y="1245246"/>
                </a:lnTo>
                <a:lnTo>
                  <a:pt x="3853394" y="1228509"/>
                </a:lnTo>
                <a:lnTo>
                  <a:pt x="3894057" y="1211348"/>
                </a:lnTo>
                <a:lnTo>
                  <a:pt x="3933256" y="1193771"/>
                </a:lnTo>
                <a:lnTo>
                  <a:pt x="3970959" y="1175791"/>
                </a:lnTo>
                <a:lnTo>
                  <a:pt x="4007134" y="1157418"/>
                </a:lnTo>
                <a:lnTo>
                  <a:pt x="4041749" y="1138663"/>
                </a:lnTo>
                <a:lnTo>
                  <a:pt x="4074772" y="1119538"/>
                </a:lnTo>
                <a:lnTo>
                  <a:pt x="4135916" y="1080218"/>
                </a:lnTo>
                <a:lnTo>
                  <a:pt x="4190309" y="1039546"/>
                </a:lnTo>
                <a:lnTo>
                  <a:pt x="4237697" y="997610"/>
                </a:lnTo>
                <a:lnTo>
                  <a:pt x="4277823" y="954498"/>
                </a:lnTo>
                <a:lnTo>
                  <a:pt x="4310433" y="910297"/>
                </a:lnTo>
                <a:lnTo>
                  <a:pt x="4335271" y="865094"/>
                </a:lnTo>
                <a:lnTo>
                  <a:pt x="4352082" y="818978"/>
                </a:lnTo>
                <a:lnTo>
                  <a:pt x="4360610" y="772037"/>
                </a:lnTo>
                <a:lnTo>
                  <a:pt x="4361687" y="748283"/>
                </a:lnTo>
                <a:lnTo>
                  <a:pt x="4360610" y="724530"/>
                </a:lnTo>
                <a:lnTo>
                  <a:pt x="4352082" y="677589"/>
                </a:lnTo>
                <a:lnTo>
                  <a:pt x="4335271" y="631473"/>
                </a:lnTo>
                <a:lnTo>
                  <a:pt x="4310433" y="586270"/>
                </a:lnTo>
                <a:lnTo>
                  <a:pt x="4277823" y="542069"/>
                </a:lnTo>
                <a:lnTo>
                  <a:pt x="4237697" y="498957"/>
                </a:lnTo>
                <a:lnTo>
                  <a:pt x="4190309" y="457021"/>
                </a:lnTo>
                <a:lnTo>
                  <a:pt x="4135916" y="416349"/>
                </a:lnTo>
                <a:lnTo>
                  <a:pt x="4074772" y="377029"/>
                </a:lnTo>
                <a:lnTo>
                  <a:pt x="4041749" y="357904"/>
                </a:lnTo>
                <a:lnTo>
                  <a:pt x="4007134" y="339149"/>
                </a:lnTo>
                <a:lnTo>
                  <a:pt x="3970959" y="320776"/>
                </a:lnTo>
                <a:lnTo>
                  <a:pt x="3933256" y="302796"/>
                </a:lnTo>
                <a:lnTo>
                  <a:pt x="3894057" y="285219"/>
                </a:lnTo>
                <a:lnTo>
                  <a:pt x="3853394" y="268058"/>
                </a:lnTo>
                <a:lnTo>
                  <a:pt x="3811299" y="251321"/>
                </a:lnTo>
                <a:lnTo>
                  <a:pt x="3767804" y="235022"/>
                </a:lnTo>
                <a:lnTo>
                  <a:pt x="3722941" y="219170"/>
                </a:lnTo>
                <a:lnTo>
                  <a:pt x="3676741" y="203776"/>
                </a:lnTo>
                <a:lnTo>
                  <a:pt x="3629237" y="188852"/>
                </a:lnTo>
                <a:lnTo>
                  <a:pt x="3580461" y="174408"/>
                </a:lnTo>
                <a:lnTo>
                  <a:pt x="3530444" y="160456"/>
                </a:lnTo>
                <a:lnTo>
                  <a:pt x="3479218" y="147006"/>
                </a:lnTo>
                <a:lnTo>
                  <a:pt x="3426816" y="134069"/>
                </a:lnTo>
                <a:lnTo>
                  <a:pt x="3373269" y="121657"/>
                </a:lnTo>
                <a:lnTo>
                  <a:pt x="3318609" y="109779"/>
                </a:lnTo>
                <a:lnTo>
                  <a:pt x="3262868" y="98448"/>
                </a:lnTo>
                <a:lnTo>
                  <a:pt x="3206079" y="87674"/>
                </a:lnTo>
                <a:lnTo>
                  <a:pt x="3148272" y="77468"/>
                </a:lnTo>
                <a:lnTo>
                  <a:pt x="3089480" y="67841"/>
                </a:lnTo>
                <a:lnTo>
                  <a:pt x="3029735" y="58804"/>
                </a:lnTo>
                <a:lnTo>
                  <a:pt x="2969069" y="50368"/>
                </a:lnTo>
                <a:lnTo>
                  <a:pt x="2907514" y="42544"/>
                </a:lnTo>
                <a:lnTo>
                  <a:pt x="2845101" y="35343"/>
                </a:lnTo>
                <a:lnTo>
                  <a:pt x="2781863" y="28776"/>
                </a:lnTo>
                <a:lnTo>
                  <a:pt x="2717831" y="22853"/>
                </a:lnTo>
                <a:lnTo>
                  <a:pt x="2653038" y="17586"/>
                </a:lnTo>
                <a:lnTo>
                  <a:pt x="2587515" y="12986"/>
                </a:lnTo>
                <a:lnTo>
                  <a:pt x="2521294" y="9064"/>
                </a:lnTo>
                <a:lnTo>
                  <a:pt x="2454408" y="5830"/>
                </a:lnTo>
                <a:lnTo>
                  <a:pt x="2386888" y="3295"/>
                </a:lnTo>
                <a:lnTo>
                  <a:pt x="2318766" y="1472"/>
                </a:lnTo>
                <a:lnTo>
                  <a:pt x="2250074" y="369"/>
                </a:lnTo>
                <a:lnTo>
                  <a:pt x="2180843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914388" y="1607819"/>
            <a:ext cx="4361815" cy="1496695"/>
          </a:xfrm>
          <a:custGeom>
            <a:avLst/>
            <a:gdLst/>
            <a:ahLst/>
            <a:cxnLst/>
            <a:rect l="l" t="t" r="r" b="b"/>
            <a:pathLst>
              <a:path w="4361815" h="1496695">
                <a:moveTo>
                  <a:pt x="0" y="748283"/>
                </a:moveTo>
                <a:lnTo>
                  <a:pt x="4290" y="700962"/>
                </a:lnTo>
                <a:lnTo>
                  <a:pt x="16991" y="654422"/>
                </a:lnTo>
                <a:lnTo>
                  <a:pt x="37847" y="608752"/>
                </a:lnTo>
                <a:lnTo>
                  <a:pt x="66603" y="564039"/>
                </a:lnTo>
                <a:lnTo>
                  <a:pt x="103003" y="520371"/>
                </a:lnTo>
                <a:lnTo>
                  <a:pt x="146793" y="477836"/>
                </a:lnTo>
                <a:lnTo>
                  <a:pt x="197715" y="436522"/>
                </a:lnTo>
                <a:lnTo>
                  <a:pt x="255515" y="396515"/>
                </a:lnTo>
                <a:lnTo>
                  <a:pt x="319938" y="357904"/>
                </a:lnTo>
                <a:lnTo>
                  <a:pt x="354553" y="339149"/>
                </a:lnTo>
                <a:lnTo>
                  <a:pt x="390728" y="320776"/>
                </a:lnTo>
                <a:lnTo>
                  <a:pt x="428431" y="302796"/>
                </a:lnTo>
                <a:lnTo>
                  <a:pt x="467630" y="285219"/>
                </a:lnTo>
                <a:lnTo>
                  <a:pt x="508293" y="268058"/>
                </a:lnTo>
                <a:lnTo>
                  <a:pt x="550388" y="251321"/>
                </a:lnTo>
                <a:lnTo>
                  <a:pt x="593883" y="235022"/>
                </a:lnTo>
                <a:lnTo>
                  <a:pt x="638746" y="219170"/>
                </a:lnTo>
                <a:lnTo>
                  <a:pt x="684946" y="203776"/>
                </a:lnTo>
                <a:lnTo>
                  <a:pt x="732450" y="188852"/>
                </a:lnTo>
                <a:lnTo>
                  <a:pt x="781226" y="174408"/>
                </a:lnTo>
                <a:lnTo>
                  <a:pt x="831243" y="160456"/>
                </a:lnTo>
                <a:lnTo>
                  <a:pt x="882469" y="147006"/>
                </a:lnTo>
                <a:lnTo>
                  <a:pt x="934871" y="134069"/>
                </a:lnTo>
                <a:lnTo>
                  <a:pt x="988418" y="121657"/>
                </a:lnTo>
                <a:lnTo>
                  <a:pt x="1043078" y="109779"/>
                </a:lnTo>
                <a:lnTo>
                  <a:pt x="1098819" y="98448"/>
                </a:lnTo>
                <a:lnTo>
                  <a:pt x="1155608" y="87674"/>
                </a:lnTo>
                <a:lnTo>
                  <a:pt x="1213415" y="77468"/>
                </a:lnTo>
                <a:lnTo>
                  <a:pt x="1272207" y="67841"/>
                </a:lnTo>
                <a:lnTo>
                  <a:pt x="1331952" y="58804"/>
                </a:lnTo>
                <a:lnTo>
                  <a:pt x="1392618" y="50368"/>
                </a:lnTo>
                <a:lnTo>
                  <a:pt x="1454173" y="42544"/>
                </a:lnTo>
                <a:lnTo>
                  <a:pt x="1516586" y="35343"/>
                </a:lnTo>
                <a:lnTo>
                  <a:pt x="1579824" y="28776"/>
                </a:lnTo>
                <a:lnTo>
                  <a:pt x="1643856" y="22853"/>
                </a:lnTo>
                <a:lnTo>
                  <a:pt x="1708649" y="17586"/>
                </a:lnTo>
                <a:lnTo>
                  <a:pt x="1774172" y="12986"/>
                </a:lnTo>
                <a:lnTo>
                  <a:pt x="1840393" y="9064"/>
                </a:lnTo>
                <a:lnTo>
                  <a:pt x="1907279" y="5830"/>
                </a:lnTo>
                <a:lnTo>
                  <a:pt x="1974799" y="3295"/>
                </a:lnTo>
                <a:lnTo>
                  <a:pt x="2042921" y="1472"/>
                </a:lnTo>
                <a:lnTo>
                  <a:pt x="2111613" y="369"/>
                </a:lnTo>
                <a:lnTo>
                  <a:pt x="2180843" y="0"/>
                </a:lnTo>
                <a:lnTo>
                  <a:pt x="2250074" y="369"/>
                </a:lnTo>
                <a:lnTo>
                  <a:pt x="2318766" y="1472"/>
                </a:lnTo>
                <a:lnTo>
                  <a:pt x="2386888" y="3295"/>
                </a:lnTo>
                <a:lnTo>
                  <a:pt x="2454408" y="5830"/>
                </a:lnTo>
                <a:lnTo>
                  <a:pt x="2521294" y="9064"/>
                </a:lnTo>
                <a:lnTo>
                  <a:pt x="2587515" y="12986"/>
                </a:lnTo>
                <a:lnTo>
                  <a:pt x="2653038" y="17586"/>
                </a:lnTo>
                <a:lnTo>
                  <a:pt x="2717831" y="22853"/>
                </a:lnTo>
                <a:lnTo>
                  <a:pt x="2781863" y="28776"/>
                </a:lnTo>
                <a:lnTo>
                  <a:pt x="2845101" y="35343"/>
                </a:lnTo>
                <a:lnTo>
                  <a:pt x="2907514" y="42544"/>
                </a:lnTo>
                <a:lnTo>
                  <a:pt x="2969069" y="50368"/>
                </a:lnTo>
                <a:lnTo>
                  <a:pt x="3029735" y="58804"/>
                </a:lnTo>
                <a:lnTo>
                  <a:pt x="3089480" y="67841"/>
                </a:lnTo>
                <a:lnTo>
                  <a:pt x="3148272" y="77468"/>
                </a:lnTo>
                <a:lnTo>
                  <a:pt x="3206079" y="87674"/>
                </a:lnTo>
                <a:lnTo>
                  <a:pt x="3262868" y="98448"/>
                </a:lnTo>
                <a:lnTo>
                  <a:pt x="3318609" y="109779"/>
                </a:lnTo>
                <a:lnTo>
                  <a:pt x="3373269" y="121657"/>
                </a:lnTo>
                <a:lnTo>
                  <a:pt x="3426816" y="134069"/>
                </a:lnTo>
                <a:lnTo>
                  <a:pt x="3479218" y="147006"/>
                </a:lnTo>
                <a:lnTo>
                  <a:pt x="3530444" y="160456"/>
                </a:lnTo>
                <a:lnTo>
                  <a:pt x="3580461" y="174408"/>
                </a:lnTo>
                <a:lnTo>
                  <a:pt x="3629237" y="188852"/>
                </a:lnTo>
                <a:lnTo>
                  <a:pt x="3676741" y="203776"/>
                </a:lnTo>
                <a:lnTo>
                  <a:pt x="3722941" y="219170"/>
                </a:lnTo>
                <a:lnTo>
                  <a:pt x="3767804" y="235022"/>
                </a:lnTo>
                <a:lnTo>
                  <a:pt x="3811299" y="251321"/>
                </a:lnTo>
                <a:lnTo>
                  <a:pt x="3853394" y="268058"/>
                </a:lnTo>
                <a:lnTo>
                  <a:pt x="3894057" y="285219"/>
                </a:lnTo>
                <a:lnTo>
                  <a:pt x="3933256" y="302796"/>
                </a:lnTo>
                <a:lnTo>
                  <a:pt x="3970959" y="320776"/>
                </a:lnTo>
                <a:lnTo>
                  <a:pt x="4007134" y="339149"/>
                </a:lnTo>
                <a:lnTo>
                  <a:pt x="4041749" y="357904"/>
                </a:lnTo>
                <a:lnTo>
                  <a:pt x="4074772" y="377029"/>
                </a:lnTo>
                <a:lnTo>
                  <a:pt x="4135916" y="416349"/>
                </a:lnTo>
                <a:lnTo>
                  <a:pt x="4190309" y="457021"/>
                </a:lnTo>
                <a:lnTo>
                  <a:pt x="4237697" y="498957"/>
                </a:lnTo>
                <a:lnTo>
                  <a:pt x="4277823" y="542069"/>
                </a:lnTo>
                <a:lnTo>
                  <a:pt x="4310433" y="586270"/>
                </a:lnTo>
                <a:lnTo>
                  <a:pt x="4335271" y="631473"/>
                </a:lnTo>
                <a:lnTo>
                  <a:pt x="4352082" y="677589"/>
                </a:lnTo>
                <a:lnTo>
                  <a:pt x="4360610" y="724530"/>
                </a:lnTo>
                <a:lnTo>
                  <a:pt x="4361687" y="748283"/>
                </a:lnTo>
                <a:lnTo>
                  <a:pt x="4360610" y="772037"/>
                </a:lnTo>
                <a:lnTo>
                  <a:pt x="4352082" y="818978"/>
                </a:lnTo>
                <a:lnTo>
                  <a:pt x="4335271" y="865094"/>
                </a:lnTo>
                <a:lnTo>
                  <a:pt x="4310433" y="910297"/>
                </a:lnTo>
                <a:lnTo>
                  <a:pt x="4277823" y="954498"/>
                </a:lnTo>
                <a:lnTo>
                  <a:pt x="4237697" y="997610"/>
                </a:lnTo>
                <a:lnTo>
                  <a:pt x="4190309" y="1039546"/>
                </a:lnTo>
                <a:lnTo>
                  <a:pt x="4135916" y="1080218"/>
                </a:lnTo>
                <a:lnTo>
                  <a:pt x="4074772" y="1119538"/>
                </a:lnTo>
                <a:lnTo>
                  <a:pt x="4041749" y="1138663"/>
                </a:lnTo>
                <a:lnTo>
                  <a:pt x="4007134" y="1157418"/>
                </a:lnTo>
                <a:lnTo>
                  <a:pt x="3970959" y="1175791"/>
                </a:lnTo>
                <a:lnTo>
                  <a:pt x="3933256" y="1193771"/>
                </a:lnTo>
                <a:lnTo>
                  <a:pt x="3894057" y="1211348"/>
                </a:lnTo>
                <a:lnTo>
                  <a:pt x="3853394" y="1228509"/>
                </a:lnTo>
                <a:lnTo>
                  <a:pt x="3811299" y="1245246"/>
                </a:lnTo>
                <a:lnTo>
                  <a:pt x="3767804" y="1261545"/>
                </a:lnTo>
                <a:lnTo>
                  <a:pt x="3722941" y="1277397"/>
                </a:lnTo>
                <a:lnTo>
                  <a:pt x="3676741" y="1292791"/>
                </a:lnTo>
                <a:lnTo>
                  <a:pt x="3629237" y="1307715"/>
                </a:lnTo>
                <a:lnTo>
                  <a:pt x="3580461" y="1322159"/>
                </a:lnTo>
                <a:lnTo>
                  <a:pt x="3530444" y="1336111"/>
                </a:lnTo>
                <a:lnTo>
                  <a:pt x="3479218" y="1349561"/>
                </a:lnTo>
                <a:lnTo>
                  <a:pt x="3426816" y="1362498"/>
                </a:lnTo>
                <a:lnTo>
                  <a:pt x="3373269" y="1374910"/>
                </a:lnTo>
                <a:lnTo>
                  <a:pt x="3318609" y="1386788"/>
                </a:lnTo>
                <a:lnTo>
                  <a:pt x="3262868" y="1398119"/>
                </a:lnTo>
                <a:lnTo>
                  <a:pt x="3206079" y="1408893"/>
                </a:lnTo>
                <a:lnTo>
                  <a:pt x="3148272" y="1419099"/>
                </a:lnTo>
                <a:lnTo>
                  <a:pt x="3089480" y="1428726"/>
                </a:lnTo>
                <a:lnTo>
                  <a:pt x="3029735" y="1437763"/>
                </a:lnTo>
                <a:lnTo>
                  <a:pt x="2969069" y="1446199"/>
                </a:lnTo>
                <a:lnTo>
                  <a:pt x="2907514" y="1454023"/>
                </a:lnTo>
                <a:lnTo>
                  <a:pt x="2845101" y="1461224"/>
                </a:lnTo>
                <a:lnTo>
                  <a:pt x="2781863" y="1467791"/>
                </a:lnTo>
                <a:lnTo>
                  <a:pt x="2717831" y="1473714"/>
                </a:lnTo>
                <a:lnTo>
                  <a:pt x="2653038" y="1478981"/>
                </a:lnTo>
                <a:lnTo>
                  <a:pt x="2587515" y="1483581"/>
                </a:lnTo>
                <a:lnTo>
                  <a:pt x="2521294" y="1487503"/>
                </a:lnTo>
                <a:lnTo>
                  <a:pt x="2454408" y="1490737"/>
                </a:lnTo>
                <a:lnTo>
                  <a:pt x="2386888" y="1493272"/>
                </a:lnTo>
                <a:lnTo>
                  <a:pt x="2318766" y="1495095"/>
                </a:lnTo>
                <a:lnTo>
                  <a:pt x="2250074" y="1496198"/>
                </a:lnTo>
                <a:lnTo>
                  <a:pt x="2180843" y="1496567"/>
                </a:lnTo>
                <a:lnTo>
                  <a:pt x="2111613" y="1496198"/>
                </a:lnTo>
                <a:lnTo>
                  <a:pt x="2042921" y="1495095"/>
                </a:lnTo>
                <a:lnTo>
                  <a:pt x="1974799" y="1493272"/>
                </a:lnTo>
                <a:lnTo>
                  <a:pt x="1907279" y="1490737"/>
                </a:lnTo>
                <a:lnTo>
                  <a:pt x="1840393" y="1487503"/>
                </a:lnTo>
                <a:lnTo>
                  <a:pt x="1774172" y="1483581"/>
                </a:lnTo>
                <a:lnTo>
                  <a:pt x="1708649" y="1478981"/>
                </a:lnTo>
                <a:lnTo>
                  <a:pt x="1643856" y="1473714"/>
                </a:lnTo>
                <a:lnTo>
                  <a:pt x="1579824" y="1467791"/>
                </a:lnTo>
                <a:lnTo>
                  <a:pt x="1516586" y="1461224"/>
                </a:lnTo>
                <a:lnTo>
                  <a:pt x="1454173" y="1454023"/>
                </a:lnTo>
                <a:lnTo>
                  <a:pt x="1392618" y="1446199"/>
                </a:lnTo>
                <a:lnTo>
                  <a:pt x="1331952" y="1437763"/>
                </a:lnTo>
                <a:lnTo>
                  <a:pt x="1272207" y="1428726"/>
                </a:lnTo>
                <a:lnTo>
                  <a:pt x="1213415" y="1419099"/>
                </a:lnTo>
                <a:lnTo>
                  <a:pt x="1155608" y="1408893"/>
                </a:lnTo>
                <a:lnTo>
                  <a:pt x="1098819" y="1398119"/>
                </a:lnTo>
                <a:lnTo>
                  <a:pt x="1043078" y="1386788"/>
                </a:lnTo>
                <a:lnTo>
                  <a:pt x="988418" y="1374910"/>
                </a:lnTo>
                <a:lnTo>
                  <a:pt x="934871" y="1362498"/>
                </a:lnTo>
                <a:lnTo>
                  <a:pt x="882469" y="1349561"/>
                </a:lnTo>
                <a:lnTo>
                  <a:pt x="831243" y="1336111"/>
                </a:lnTo>
                <a:lnTo>
                  <a:pt x="781226" y="1322159"/>
                </a:lnTo>
                <a:lnTo>
                  <a:pt x="732450" y="1307715"/>
                </a:lnTo>
                <a:lnTo>
                  <a:pt x="684946" y="1292791"/>
                </a:lnTo>
                <a:lnTo>
                  <a:pt x="638746" y="1277397"/>
                </a:lnTo>
                <a:lnTo>
                  <a:pt x="593883" y="1261545"/>
                </a:lnTo>
                <a:lnTo>
                  <a:pt x="550388" y="1245246"/>
                </a:lnTo>
                <a:lnTo>
                  <a:pt x="508293" y="1228509"/>
                </a:lnTo>
                <a:lnTo>
                  <a:pt x="467630" y="1211348"/>
                </a:lnTo>
                <a:lnTo>
                  <a:pt x="428431" y="1193771"/>
                </a:lnTo>
                <a:lnTo>
                  <a:pt x="390728" y="1175791"/>
                </a:lnTo>
                <a:lnTo>
                  <a:pt x="354553" y="1157418"/>
                </a:lnTo>
                <a:lnTo>
                  <a:pt x="319938" y="1138663"/>
                </a:lnTo>
                <a:lnTo>
                  <a:pt x="286915" y="1119538"/>
                </a:lnTo>
                <a:lnTo>
                  <a:pt x="225771" y="1080218"/>
                </a:lnTo>
                <a:lnTo>
                  <a:pt x="171378" y="1039546"/>
                </a:lnTo>
                <a:lnTo>
                  <a:pt x="123990" y="997610"/>
                </a:lnTo>
                <a:lnTo>
                  <a:pt x="83864" y="954498"/>
                </a:lnTo>
                <a:lnTo>
                  <a:pt x="51254" y="910297"/>
                </a:lnTo>
                <a:lnTo>
                  <a:pt x="26416" y="865094"/>
                </a:lnTo>
                <a:lnTo>
                  <a:pt x="9605" y="818978"/>
                </a:lnTo>
                <a:lnTo>
                  <a:pt x="1077" y="772037"/>
                </a:lnTo>
                <a:lnTo>
                  <a:pt x="0" y="748283"/>
                </a:lnTo>
                <a:close/>
              </a:path>
            </a:pathLst>
          </a:custGeom>
          <a:ln w="57912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26923" y="190500"/>
            <a:ext cx="11515725" cy="12290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85338" y="2034286"/>
            <a:ext cx="6021323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7492" y="2458211"/>
            <a:ext cx="11177015" cy="2585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21135" y="6432448"/>
            <a:ext cx="16700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1905000"/>
            <a:ext cx="9178925" cy="3613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045" algn="ctr">
              <a:lnSpc>
                <a:spcPct val="100000"/>
              </a:lnSpc>
              <a:spcBef>
                <a:spcPts val="100"/>
              </a:spcBef>
            </a:pPr>
            <a:r>
              <a:rPr sz="3600" b="1" spc="-30" dirty="0">
                <a:solidFill>
                  <a:srgbClr val="339933"/>
                </a:solidFill>
                <a:latin typeface="Calibri Light"/>
                <a:cs typeface="Calibri Light"/>
              </a:rPr>
              <a:t>Raport </a:t>
            </a:r>
            <a:r>
              <a:rPr sz="3600" b="1" spc="-35" dirty="0">
                <a:solidFill>
                  <a:srgbClr val="339933"/>
                </a:solidFill>
                <a:latin typeface="Calibri Light"/>
                <a:cs typeface="Calibri Light"/>
              </a:rPr>
              <a:t>Date</a:t>
            </a:r>
            <a:r>
              <a:rPr sz="3600" b="1" spc="-130" dirty="0">
                <a:solidFill>
                  <a:srgbClr val="339933"/>
                </a:solidFill>
                <a:latin typeface="Calibri Light"/>
                <a:cs typeface="Calibri Light"/>
              </a:rPr>
              <a:t> </a:t>
            </a:r>
            <a:r>
              <a:rPr sz="3600" b="1" spc="-35" dirty="0">
                <a:solidFill>
                  <a:srgbClr val="339933"/>
                </a:solidFill>
                <a:latin typeface="Calibri Light"/>
                <a:cs typeface="Calibri Light"/>
              </a:rPr>
              <a:t>Statistice</a:t>
            </a:r>
            <a:endParaRPr sz="3600" b="1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ro-RO" sz="3600" b="1" spc="-25" dirty="0">
                <a:solidFill>
                  <a:srgbClr val="339933"/>
                </a:solidFill>
                <a:latin typeface="Calibri Light"/>
                <a:cs typeface="Calibri Light"/>
              </a:rPr>
              <a:t>p</a:t>
            </a:r>
            <a:r>
              <a:rPr sz="3600" b="1" spc="-25" dirty="0" err="1">
                <a:solidFill>
                  <a:srgbClr val="339933"/>
                </a:solidFill>
                <a:latin typeface="Calibri Light"/>
                <a:cs typeface="Calibri Light"/>
              </a:rPr>
              <a:t>rivind</a:t>
            </a:r>
            <a:r>
              <a:rPr sz="3600" b="1" spc="-25" dirty="0">
                <a:solidFill>
                  <a:srgbClr val="339933"/>
                </a:solidFill>
                <a:latin typeface="Calibri Light"/>
                <a:cs typeface="Calibri Light"/>
              </a:rPr>
              <a:t> </a:t>
            </a:r>
            <a:r>
              <a:rPr sz="3600" b="1" spc="-30" dirty="0">
                <a:solidFill>
                  <a:srgbClr val="339933"/>
                </a:solidFill>
                <a:latin typeface="Calibri Light"/>
                <a:cs typeface="Calibri Light"/>
              </a:rPr>
              <a:t>evoluția sarcinilor </a:t>
            </a:r>
            <a:r>
              <a:rPr sz="3600" b="1" spc="-35" dirty="0">
                <a:solidFill>
                  <a:srgbClr val="339933"/>
                </a:solidFill>
                <a:latin typeface="Calibri Light"/>
                <a:cs typeface="Calibri Light"/>
              </a:rPr>
              <a:t>beneficiarelor</a:t>
            </a:r>
            <a:r>
              <a:rPr sz="3600" b="1" spc="-235" dirty="0">
                <a:solidFill>
                  <a:srgbClr val="339933"/>
                </a:solidFill>
                <a:latin typeface="Calibri Light"/>
                <a:cs typeface="Calibri Light"/>
              </a:rPr>
              <a:t> </a:t>
            </a:r>
            <a:r>
              <a:rPr sz="3600" b="1" spc="-35" dirty="0">
                <a:solidFill>
                  <a:srgbClr val="339933"/>
                </a:solidFill>
                <a:latin typeface="Calibri Light"/>
                <a:cs typeface="Calibri Light"/>
              </a:rPr>
              <a:t>proiectului</a:t>
            </a:r>
            <a:endParaRPr sz="3600" b="1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0" b="1" dirty="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3600" b="1" spc="-50" dirty="0">
                <a:latin typeface="Calibri Light"/>
                <a:cs typeface="Calibri Light"/>
              </a:rPr>
              <a:t>„O </a:t>
            </a:r>
            <a:r>
              <a:rPr sz="3600" b="1" spc="-20" dirty="0">
                <a:latin typeface="Calibri Light"/>
                <a:cs typeface="Calibri Light"/>
              </a:rPr>
              <a:t>Șansă </a:t>
            </a:r>
            <a:r>
              <a:rPr sz="3600" b="1" spc="-30" dirty="0">
                <a:latin typeface="Calibri Light"/>
                <a:cs typeface="Calibri Light"/>
              </a:rPr>
              <a:t>pentru </a:t>
            </a:r>
            <a:r>
              <a:rPr sz="3600" b="1" spc="-25" dirty="0">
                <a:latin typeface="Calibri Light"/>
                <a:cs typeface="Calibri Light"/>
              </a:rPr>
              <a:t>Cuplurile </a:t>
            </a:r>
            <a:r>
              <a:rPr sz="3600" b="1" spc="-35" dirty="0">
                <a:latin typeface="Calibri Light"/>
                <a:cs typeface="Calibri Light"/>
              </a:rPr>
              <a:t>Infertile </a:t>
            </a:r>
            <a:r>
              <a:rPr lang="en-US" sz="3600" b="1" dirty="0">
                <a:latin typeface="Calibri Light"/>
                <a:cs typeface="Calibri Light"/>
              </a:rPr>
              <a:t>–</a:t>
            </a:r>
            <a:r>
              <a:rPr sz="3600" b="1" spc="-270" dirty="0">
                <a:latin typeface="Calibri Light"/>
                <a:cs typeface="Calibri Light"/>
              </a:rPr>
              <a:t> </a:t>
            </a:r>
            <a:r>
              <a:rPr sz="3600" b="1" spc="10" dirty="0">
                <a:latin typeface="Calibri Light"/>
                <a:cs typeface="Calibri Light"/>
              </a:rPr>
              <a:t>FIV</a:t>
            </a:r>
            <a:r>
              <a:rPr lang="ro-RO" sz="3600" b="1" spc="10" dirty="0">
                <a:latin typeface="Calibri Light"/>
                <a:cs typeface="Calibri Light"/>
              </a:rPr>
              <a:t> 2</a:t>
            </a:r>
            <a:r>
              <a:rPr sz="3600" b="1" spc="10" dirty="0">
                <a:latin typeface="Calibri Light"/>
                <a:cs typeface="Calibri Light"/>
              </a:rPr>
              <a:t>”</a:t>
            </a:r>
            <a:endParaRPr sz="3600" b="1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 b="1" dirty="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tabLst>
                <a:tab pos="1910080" algn="l"/>
                <a:tab pos="4260215" algn="l"/>
              </a:tabLst>
            </a:pPr>
            <a:r>
              <a:rPr sz="3600" b="1" spc="-35" dirty="0">
                <a:latin typeface="Calibri Light"/>
                <a:cs typeface="Calibri Light"/>
              </a:rPr>
              <a:t>Perioada:	</a:t>
            </a:r>
            <a:r>
              <a:rPr sz="3600" b="1" spc="-20" dirty="0" err="1">
                <a:latin typeface="Calibri Light"/>
                <a:cs typeface="Calibri Light"/>
              </a:rPr>
              <a:t>I</a:t>
            </a:r>
            <a:r>
              <a:rPr lang="en-US" sz="3600" b="1" spc="-20" dirty="0" err="1">
                <a:latin typeface="Calibri Light"/>
                <a:cs typeface="Calibri Light"/>
              </a:rPr>
              <a:t>unie</a:t>
            </a:r>
            <a:r>
              <a:rPr sz="3600" b="1" spc="-70" dirty="0">
                <a:latin typeface="Calibri Light"/>
                <a:cs typeface="Calibri Light"/>
              </a:rPr>
              <a:t> </a:t>
            </a:r>
            <a:r>
              <a:rPr sz="3600" b="1" spc="-20" dirty="0">
                <a:latin typeface="Calibri Light"/>
                <a:cs typeface="Calibri Light"/>
              </a:rPr>
              <a:t>201</a:t>
            </a:r>
            <a:r>
              <a:rPr lang="ro-RO" sz="3600" b="1" spc="-20" dirty="0">
                <a:latin typeface="Calibri Light"/>
                <a:cs typeface="Calibri Light"/>
              </a:rPr>
              <a:t>9</a:t>
            </a:r>
            <a:r>
              <a:rPr sz="3600" b="1" spc="-95" dirty="0">
                <a:latin typeface="Calibri Light"/>
                <a:cs typeface="Calibri Light"/>
              </a:rPr>
              <a:t> </a:t>
            </a:r>
            <a:r>
              <a:rPr lang="en-US" sz="3600" b="1" dirty="0">
                <a:latin typeface="Calibri Light"/>
                <a:cs typeface="Calibri Light"/>
              </a:rPr>
              <a:t>–</a:t>
            </a:r>
            <a:r>
              <a:rPr lang="ro-RO" sz="3600" b="1" dirty="0">
                <a:latin typeface="Calibri Light"/>
                <a:cs typeface="Calibri Light"/>
              </a:rPr>
              <a:t> Martie </a:t>
            </a:r>
            <a:r>
              <a:rPr lang="ro-RO" sz="3600" b="1" spc="-20" dirty="0">
                <a:latin typeface="Calibri Light"/>
                <a:cs typeface="Calibri Light"/>
              </a:rPr>
              <a:t>2022</a:t>
            </a:r>
            <a:endParaRPr sz="3600" b="1" dirty="0">
              <a:latin typeface="Calibri Light"/>
              <a:cs typeface="Calibri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3C7E67-7F72-48E1-BACB-BA9B11E63C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3313"/>
            <a:ext cx="12192000" cy="19146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pPr marL="25400">
                <a:lnSpc>
                  <a:spcPts val="1810"/>
                </a:lnSpc>
              </a:pPr>
              <a:t>2</a:t>
            </a:fld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E30FE3-4101-4F57-9562-3DE8B684C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828800"/>
            <a:ext cx="3200400" cy="2289175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393E62E-9BE0-4509-87CE-59A3F51BADF0}"/>
              </a:ext>
            </a:extLst>
          </p:cNvPr>
          <p:cNvSpPr/>
          <p:nvPr/>
        </p:nvSpPr>
        <p:spPr>
          <a:xfrm>
            <a:off x="5715002" y="2090944"/>
            <a:ext cx="1676400" cy="1219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Nașteri 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381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469F059-72EA-4926-BB9D-3466F36EC543}"/>
              </a:ext>
            </a:extLst>
          </p:cNvPr>
          <p:cNvSpPr/>
          <p:nvPr/>
        </p:nvSpPr>
        <p:spPr>
          <a:xfrm>
            <a:off x="5422134" y="4117975"/>
            <a:ext cx="1676400" cy="1219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Copii născuți 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425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BF61808-787B-48B1-B8F1-E3EFBD5E6A56}"/>
              </a:ext>
            </a:extLst>
          </p:cNvPr>
          <p:cNvSpPr/>
          <p:nvPr/>
        </p:nvSpPr>
        <p:spPr>
          <a:xfrm>
            <a:off x="3061838" y="4460875"/>
            <a:ext cx="1953524" cy="1752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Sarcini în evoluție peste 6 săptămâni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E5EFBF9-C0A0-4F8A-B600-5D1A1DDA1179}"/>
              </a:ext>
            </a:extLst>
          </p:cNvPr>
          <p:cNvSpPr/>
          <p:nvPr/>
        </p:nvSpPr>
        <p:spPr>
          <a:xfrm>
            <a:off x="370545" y="1933220"/>
            <a:ext cx="1953524" cy="149578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Proceduri medicale în curs 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83</a:t>
            </a: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8F44523D-CEC0-4DC8-8775-9DDCF7A5AD3D}"/>
              </a:ext>
            </a:extLst>
          </p:cNvPr>
          <p:cNvSpPr txBox="1"/>
          <p:nvPr/>
        </p:nvSpPr>
        <p:spPr>
          <a:xfrm>
            <a:off x="7832082" y="2090944"/>
            <a:ext cx="3971618" cy="37503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0" tIns="31115" rIns="0" bIns="0" rtlCol="0">
            <a:spAutoFit/>
          </a:bodyPr>
          <a:lstStyle/>
          <a:p>
            <a:pPr marL="92075" marR="346075" algn="just">
              <a:lnSpc>
                <a:spcPct val="100000"/>
              </a:lnSpc>
              <a:spcBef>
                <a:spcPts val="245"/>
              </a:spcBef>
            </a:pPr>
            <a:r>
              <a:rPr lang="ro-RO" sz="2000" b="1" dirty="0">
                <a:solidFill>
                  <a:srgbClr val="0070C0"/>
                </a:solidFill>
              </a:rPr>
              <a:t>	Din totalul procedurilor medicale efectuate în cadrul proiectului FIV 2, până în luna Martie 2022, au rezultat:</a:t>
            </a:r>
          </a:p>
          <a:p>
            <a:pPr marL="92075" marR="346075" algn="just">
              <a:lnSpc>
                <a:spcPct val="100000"/>
              </a:lnSpc>
              <a:spcBef>
                <a:spcPts val="245"/>
              </a:spcBef>
            </a:pPr>
            <a:endParaRPr lang="ro-RO" sz="2000" b="1" dirty="0">
              <a:solidFill>
                <a:srgbClr val="0070C0"/>
              </a:solidFill>
            </a:endParaRPr>
          </a:p>
          <a:p>
            <a:pPr marL="378460" indent="-287020" algn="just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2000" b="1" dirty="0" err="1">
                <a:solidFill>
                  <a:srgbClr val="0070C0"/>
                </a:solidFill>
              </a:rPr>
              <a:t>Nașteri</a:t>
            </a:r>
            <a:r>
              <a:rPr sz="2000" b="1" dirty="0">
                <a:solidFill>
                  <a:srgbClr val="0070C0"/>
                </a:solidFill>
              </a:rPr>
              <a:t> – </a:t>
            </a:r>
            <a:r>
              <a:rPr lang="ro-RO" sz="2000" b="1" dirty="0">
                <a:solidFill>
                  <a:srgbClr val="0070C0"/>
                </a:solidFill>
              </a:rPr>
              <a:t>381;</a:t>
            </a:r>
          </a:p>
          <a:p>
            <a:pPr marL="378460" indent="-287020" algn="just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lang="ro-RO" sz="2000" b="1" dirty="0">
                <a:solidFill>
                  <a:srgbClr val="0070C0"/>
                </a:solidFill>
              </a:rPr>
              <a:t>Copii născuți –425, din care 44 perechi de gemeni</a:t>
            </a:r>
            <a:r>
              <a:rPr sz="2000" b="1" dirty="0">
                <a:solidFill>
                  <a:srgbClr val="0070C0"/>
                </a:solidFill>
              </a:rPr>
              <a:t>;</a:t>
            </a:r>
          </a:p>
          <a:p>
            <a:pPr marL="378460" indent="-287020" algn="just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2000" b="1" dirty="0">
                <a:solidFill>
                  <a:srgbClr val="0070C0"/>
                </a:solidFill>
              </a:rPr>
              <a:t>Sarcini </a:t>
            </a:r>
            <a:r>
              <a:rPr sz="2000" b="1" dirty="0" err="1">
                <a:solidFill>
                  <a:srgbClr val="0070C0"/>
                </a:solidFill>
              </a:rPr>
              <a:t>în</a:t>
            </a:r>
            <a:r>
              <a:rPr sz="2000" b="1" dirty="0">
                <a:solidFill>
                  <a:srgbClr val="0070C0"/>
                </a:solidFill>
              </a:rPr>
              <a:t> </a:t>
            </a:r>
            <a:r>
              <a:rPr sz="2000" b="1" dirty="0" err="1">
                <a:solidFill>
                  <a:srgbClr val="0070C0"/>
                </a:solidFill>
              </a:rPr>
              <a:t>evoluție</a:t>
            </a:r>
            <a:r>
              <a:rPr lang="ro-RO" sz="2000" b="1" dirty="0">
                <a:solidFill>
                  <a:srgbClr val="0070C0"/>
                </a:solidFill>
              </a:rPr>
              <a:t> </a:t>
            </a:r>
            <a:r>
              <a:rPr sz="2000" b="1" dirty="0" err="1">
                <a:solidFill>
                  <a:srgbClr val="0070C0"/>
                </a:solidFill>
              </a:rPr>
              <a:t>peste</a:t>
            </a:r>
            <a:r>
              <a:rPr sz="2000" b="1" dirty="0">
                <a:solidFill>
                  <a:srgbClr val="0070C0"/>
                </a:solidFill>
              </a:rPr>
              <a:t> 6 săptămâni – </a:t>
            </a:r>
            <a:r>
              <a:rPr lang="ro-RO" sz="2000" b="1" dirty="0">
                <a:solidFill>
                  <a:srgbClr val="0070C0"/>
                </a:solidFill>
              </a:rPr>
              <a:t>68</a:t>
            </a:r>
            <a:r>
              <a:rPr sz="2000" b="1" dirty="0">
                <a:solidFill>
                  <a:srgbClr val="0070C0"/>
                </a:solidFill>
              </a:rPr>
              <a:t>;</a:t>
            </a:r>
          </a:p>
          <a:p>
            <a:pPr marL="378460" indent="-287020" algn="just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2000" b="1" dirty="0">
                <a:solidFill>
                  <a:srgbClr val="0070C0"/>
                </a:solidFill>
              </a:rPr>
              <a:t>Sarcini biochimice – </a:t>
            </a:r>
            <a:r>
              <a:rPr lang="ro-RO" sz="2000" b="1" dirty="0">
                <a:solidFill>
                  <a:srgbClr val="0070C0"/>
                </a:solidFill>
              </a:rPr>
              <a:t>44;</a:t>
            </a:r>
          </a:p>
          <a:p>
            <a:pPr marL="378460" indent="-287020" algn="just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lang="ro-RO" sz="2000" b="1" dirty="0">
                <a:solidFill>
                  <a:srgbClr val="0070C0"/>
                </a:solidFill>
              </a:rPr>
              <a:t>Proceduri medicale în curs –83</a:t>
            </a:r>
            <a:endParaRPr sz="2000" b="1" dirty="0">
              <a:solidFill>
                <a:srgbClr val="0070C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9B5E9B-6A96-49DE-A2CD-6B6112729B4A}"/>
              </a:ext>
            </a:extLst>
          </p:cNvPr>
          <p:cNvSpPr/>
          <p:nvPr/>
        </p:nvSpPr>
        <p:spPr>
          <a:xfrm>
            <a:off x="388300" y="4103920"/>
            <a:ext cx="1849952" cy="1219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/>
              <a:t>Sarcini biochimice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44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B5CD1C-C14B-4193-8C4A-6326C3D01D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" y="18541"/>
            <a:ext cx="12192000" cy="19146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2523</TotalTime>
  <Words>107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BARBUCEANU</dc:creator>
  <cp:lastModifiedBy>IT ASSMB</cp:lastModifiedBy>
  <cp:revision>126</cp:revision>
  <dcterms:created xsi:type="dcterms:W3CDTF">2019-07-16T13:27:19Z</dcterms:created>
  <dcterms:modified xsi:type="dcterms:W3CDTF">2022-03-31T06:30:07Z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2019-07-15T00:00:00Z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2019-07-16T00:00:00Z</vt:filetime>
  </property>
</Properties>
</file>